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10287000" cy="18288000"/>
  <p:embeddedFontLst>
    <p:embeddedFont>
      <p:font typeface="Roboto"/>
      <p:regular r:id="rId9"/>
      <p:bold r:id="rId10"/>
      <p:italic r:id="rId11"/>
      <p:boldItalic r:id="rId12"/>
    </p:embeddedFont>
    <p:embeddedFont>
      <p:font typeface="Roboto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RobotoMedium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regular.fntdata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6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f3ad2832a2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f3ad2832a2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f3ad2832a2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3ad2832a2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f3ad2832a2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gf3ad2832a2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969875" y="3077850"/>
            <a:ext cx="101598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ООО “ Техно</a:t>
            </a:r>
            <a:r>
              <a:rPr b="1" lang="en-US" sz="7500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лог-</a:t>
            </a:r>
            <a:r>
              <a:rPr b="1" i="0" lang="en-US" sz="7500" u="none" cap="none" strike="noStrike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 ЮГ”</a:t>
            </a:r>
            <a:endParaRPr b="0" i="0" sz="7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969875" y="5364175"/>
            <a:ext cx="9039300" cy="1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Кормовая добавка «Силаксесс» на основе биологически активного элементарного кремния применяется для сельскохозяйственных животных:</a:t>
            </a:r>
            <a:endParaRPr sz="24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коров, свиней и мясной КРС, птиц (бройлеров) </a:t>
            </a:r>
            <a:endParaRPr sz="24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825" y="2271625"/>
            <a:ext cx="662940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969875" y="4795450"/>
            <a:ext cx="9039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Описание экспортируемого товара:</a:t>
            </a:r>
            <a:endParaRPr b="1" sz="2400">
              <a:solidFill>
                <a:srgbClr val="150F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592300" y="3075300"/>
            <a:ext cx="39117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Снижает количество соматических клеток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317688" y="2265875"/>
            <a:ext cx="2311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Коровы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892888" y="4193725"/>
            <a:ext cx="3161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Повышает белок и жирность молока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50" y="5489375"/>
            <a:ext cx="5343427" cy="312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7101625" y="3075300"/>
            <a:ext cx="42156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Конверсия корма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988238" y="2265875"/>
            <a:ext cx="2311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Свиньи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28863" y="3715500"/>
            <a:ext cx="3161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Увеличивает привес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326" y="5852000"/>
            <a:ext cx="5957350" cy="29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12914850" y="3075300"/>
            <a:ext cx="39117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Уменьшает артрит </a:t>
            </a:r>
            <a:b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и артроз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13012650" y="2265875"/>
            <a:ext cx="3813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Птицы (бройлер)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3215438" y="4193725"/>
            <a:ext cx="31611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Увеличивает привес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78600" y="5312150"/>
            <a:ext cx="5544230" cy="38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1660650" y="573400"/>
            <a:ext cx="14966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Преимущества применения добавки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7850" y="-1229475"/>
            <a:ext cx="27813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" name="Google Shape;44;p5"/>
          <p:cNvPicPr preferRelativeResize="0"/>
          <p:nvPr/>
        </p:nvPicPr>
        <p:blipFill rotWithShape="1">
          <a:blip r:embed="rId4">
            <a:alphaModFix/>
          </a:blip>
          <a:srcRect b="0" l="16862" r="13572" t="0"/>
          <a:stretch/>
        </p:blipFill>
        <p:spPr>
          <a:xfrm>
            <a:off x="10506225" y="3771425"/>
            <a:ext cx="7439122" cy="610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650425" y="628050"/>
            <a:ext cx="315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Цена поставки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50425" y="1104450"/>
            <a:ext cx="2311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42$ за 1 кг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3804025" y="628050"/>
            <a:ext cx="405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Объемы поставок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3804025" y="1104450"/>
            <a:ext cx="1976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от 500 кг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21575" y="628050"/>
            <a:ext cx="4995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Периодичность поставок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7421575" y="1104450"/>
            <a:ext cx="4275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 необходимости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12724400" y="628050"/>
            <a:ext cx="5753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Условия и формы расчетов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12724400" y="1104450"/>
            <a:ext cx="2781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Предоплата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50425" y="2400125"/>
            <a:ext cx="11957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Срок отгрузок партии продукции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621925" y="4322400"/>
            <a:ext cx="119571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Ростовская область, Московская область. Неснижаемый остаток продукта – 5 тонн</a:t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650425" y="2816450"/>
            <a:ext cx="12074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В течение 3х дней после поступления средств на расчетный счет</a:t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50425" y="3847613"/>
            <a:ext cx="11957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Расположение складов </a:t>
            </a:r>
            <a:endParaRPr sz="20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621925" y="7260525"/>
            <a:ext cx="99456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Иные условия поставки товаров (выполнения работы, оказания услуг), которые влияют на стоимость (территориальное расположение заводов и (или) складов, откуда может проводиться отгрузка товара, сроки доставки, выполнения работ);</a:t>
            </a:r>
            <a:endParaRPr sz="20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621925" y="8485900"/>
            <a:ext cx="1690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Нет</a:t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717325" y="6229675"/>
            <a:ext cx="10225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Нет, есть сертификация РФ</a:t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50F0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717325" y="5753275"/>
            <a:ext cx="1155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Международные сертификаты соответствия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3114675"/>
            <a:ext cx="11658600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7" name="Google Shape;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4700" y="4981575"/>
            <a:ext cx="11658600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4700" y="6848475"/>
            <a:ext cx="11658600" cy="12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/>
          <p:nvPr/>
        </p:nvSpPr>
        <p:spPr>
          <a:xfrm>
            <a:off x="4629150" y="1238250"/>
            <a:ext cx="90393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50F0F"/>
                </a:solidFill>
                <a:latin typeface="Roboto"/>
                <a:ea typeface="Roboto"/>
                <a:cs typeface="Roboto"/>
                <a:sym typeface="Roboto"/>
              </a:rPr>
              <a:t>ООО “Технолог ЮГ”</a:t>
            </a:r>
            <a:endParaRPr b="0" i="0" sz="7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3314700" y="3114675"/>
            <a:ext cx="11658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28" u="none" cap="none" strike="noStrike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Генеральный директор</a:t>
            </a:r>
            <a:endParaRPr b="0" i="0" sz="32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314700" y="3795908"/>
            <a:ext cx="1165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34" u="none" cap="none" strike="noStrike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Тютюнников Виталий Викторович</a:t>
            </a:r>
            <a:endParaRPr b="0" i="0" sz="40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314700" y="4982375"/>
            <a:ext cx="11658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28" u="none" cap="none" strike="noStrike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Телефон</a:t>
            </a:r>
            <a:endParaRPr b="0" i="0" sz="32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3314700" y="5663608"/>
            <a:ext cx="1165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34" u="none" cap="none" strike="noStrike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8 (938)148 56 58</a:t>
            </a:r>
            <a:endParaRPr b="0" i="0" sz="40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3314700" y="6850075"/>
            <a:ext cx="11658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28" u="none" cap="none" strike="noStrike">
                <a:solidFill>
                  <a:srgbClr val="666667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b="0" i="0" sz="32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3314700" y="7531308"/>
            <a:ext cx="1165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7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34" u="none" cap="none" strike="noStrike">
                <a:solidFill>
                  <a:srgbClr val="150F0F"/>
                </a:solidFill>
                <a:latin typeface="Roboto Medium"/>
                <a:ea typeface="Roboto Medium"/>
                <a:cs typeface="Roboto Medium"/>
                <a:sym typeface="Roboto Medium"/>
              </a:rPr>
              <a:t>1485658@mail.ru</a:t>
            </a:r>
            <a:endParaRPr b="0" i="0" sz="40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